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55" autoAdjust="0"/>
    <p:restoredTop sz="94717" autoAdjust="0"/>
  </p:normalViewPr>
  <p:slideViewPr>
    <p:cSldViewPr showGuides="1"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ätvinklig triangel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ubrik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  <p:sp>
        <p:nvSpPr>
          <p:cNvPr id="17" name="Underrubrik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sv-SE" smtClean="0"/>
              <a:t>Klicka här för att ändra format på underrubrik i bakgrunden</a:t>
            </a:r>
            <a:endParaRPr kumimoji="0" lang="en-US"/>
          </a:p>
        </p:txBody>
      </p:sp>
      <p:grpSp>
        <p:nvGrpSpPr>
          <p:cNvPr id="2" name="Grup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ihandsfigur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ihandsfigur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ihandsfigur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Rak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Platshållare fö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19" name="Platshållare för sidfo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sv-SE"/>
          </a:p>
        </p:txBody>
      </p:sp>
      <p:sp>
        <p:nvSpPr>
          <p:cNvPr id="27" name="Platshållare för bild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sv-SE" smtClean="0"/>
              <a:t>Klicka här för att ändra format på bakgrundstexten</a:t>
            </a:r>
          </a:p>
          <a:p>
            <a:pPr lvl="1" eaLnBrk="1" latinLnBrk="0" hangingPunct="1"/>
            <a:r>
              <a:rPr lang="sv-SE" smtClean="0"/>
              <a:t>Nivå två</a:t>
            </a:r>
          </a:p>
          <a:p>
            <a:pPr lvl="2" eaLnBrk="1" latinLnBrk="0" hangingPunct="1"/>
            <a:r>
              <a:rPr lang="sv-SE" smtClean="0"/>
              <a:t>Nivå tre</a:t>
            </a:r>
          </a:p>
          <a:p>
            <a:pPr lvl="3" eaLnBrk="1" latinLnBrk="0" hangingPunct="1"/>
            <a:r>
              <a:rPr lang="sv-SE" smtClean="0"/>
              <a:t>Nivå fyra</a:t>
            </a:r>
          </a:p>
          <a:p>
            <a:pPr lvl="4" eaLnBrk="1" latinLnBrk="0" hangingPunct="1"/>
            <a:r>
              <a:rPr lang="sv-SE" smtClean="0"/>
              <a:t>Nivå fem</a:t>
            </a:r>
            <a:endParaRPr kumimoji="0" lang="en-US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sv-SE" smtClean="0"/>
              <a:t>Klicka här för att ändra format på bakgrundstexten</a:t>
            </a:r>
          </a:p>
          <a:p>
            <a:pPr lvl="1" eaLnBrk="1" latinLnBrk="0" hangingPunct="1"/>
            <a:r>
              <a:rPr lang="sv-SE" smtClean="0"/>
              <a:t>Nivå två</a:t>
            </a:r>
          </a:p>
          <a:p>
            <a:pPr lvl="2" eaLnBrk="1" latinLnBrk="0" hangingPunct="1"/>
            <a:r>
              <a:rPr lang="sv-SE" smtClean="0"/>
              <a:t>Nivå tre</a:t>
            </a:r>
          </a:p>
          <a:p>
            <a:pPr lvl="3" eaLnBrk="1" latinLnBrk="0" hangingPunct="1"/>
            <a:r>
              <a:rPr lang="sv-SE" smtClean="0"/>
              <a:t>Nivå fyra</a:t>
            </a:r>
          </a:p>
          <a:p>
            <a:pPr lvl="4" eaLnBrk="1" latinLnBrk="0" hangingPunct="1"/>
            <a:r>
              <a:rPr lang="sv-SE" smtClean="0"/>
              <a:t>Nivå fem</a:t>
            </a:r>
            <a:endParaRPr kumimoji="0" lang="en-US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sv-SE" smtClean="0"/>
              <a:t>Klicka här för att ändra format på bakgrundstexten</a:t>
            </a:r>
          </a:p>
          <a:p>
            <a:pPr lvl="1" eaLnBrk="1" latinLnBrk="0" hangingPunct="1"/>
            <a:r>
              <a:rPr lang="sv-SE" smtClean="0"/>
              <a:t>Nivå två</a:t>
            </a:r>
          </a:p>
          <a:p>
            <a:pPr lvl="2" eaLnBrk="1" latinLnBrk="0" hangingPunct="1"/>
            <a:r>
              <a:rPr lang="sv-SE" smtClean="0"/>
              <a:t>Nivå tre</a:t>
            </a:r>
          </a:p>
          <a:p>
            <a:pPr lvl="3" eaLnBrk="1" latinLnBrk="0" hangingPunct="1"/>
            <a:r>
              <a:rPr lang="sv-SE" smtClean="0"/>
              <a:t>Nivå fyra</a:t>
            </a:r>
          </a:p>
          <a:p>
            <a:pPr lvl="4" eaLnBrk="1" latinLnBrk="0" hangingPunct="1"/>
            <a:r>
              <a:rPr lang="sv-SE" smtClean="0"/>
              <a:t>Nivå fem</a:t>
            </a:r>
            <a:endParaRPr kumimoji="0" lang="en-US"/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  <p:sp>
        <p:nvSpPr>
          <p:cNvPr id="7" name="Rubrik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sv-SE" smtClean="0"/>
              <a:t>Klicka här för att ändra format på bakgrundstexten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  <p:sp>
        <p:nvSpPr>
          <p:cNvPr id="7" name="V-form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V-form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innehållsdela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tshållare för innehåll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sv-SE" smtClean="0"/>
              <a:t>Klicka här för att ändra format på bakgrundstexten</a:t>
            </a:r>
          </a:p>
          <a:p>
            <a:pPr lvl="1" eaLnBrk="1" latinLnBrk="0" hangingPunct="1"/>
            <a:r>
              <a:rPr lang="sv-SE" smtClean="0"/>
              <a:t>Nivå två</a:t>
            </a:r>
          </a:p>
          <a:p>
            <a:pPr lvl="2" eaLnBrk="1" latinLnBrk="0" hangingPunct="1"/>
            <a:r>
              <a:rPr lang="sv-SE" smtClean="0"/>
              <a:t>Nivå tre</a:t>
            </a:r>
          </a:p>
          <a:p>
            <a:pPr lvl="3" eaLnBrk="1" latinLnBrk="0" hangingPunct="1"/>
            <a:r>
              <a:rPr lang="sv-SE" smtClean="0"/>
              <a:t>Nivå fyra</a:t>
            </a:r>
          </a:p>
          <a:p>
            <a:pPr lvl="4" eaLnBrk="1" latinLnBrk="0" hangingPunct="1"/>
            <a:r>
              <a:rPr lang="sv-SE" smtClean="0"/>
              <a:t>Nivå fem</a:t>
            </a:r>
            <a:endParaRPr kumimoji="0" lang="en-US"/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sv-SE" smtClean="0"/>
              <a:t>Klicka här för att ändra format på bakgrundstexten</a:t>
            </a:r>
          </a:p>
          <a:p>
            <a:pPr lvl="1" eaLnBrk="1" latinLnBrk="0" hangingPunct="1"/>
            <a:r>
              <a:rPr lang="sv-SE" smtClean="0"/>
              <a:t>Nivå två</a:t>
            </a:r>
          </a:p>
          <a:p>
            <a:pPr lvl="2" eaLnBrk="1" latinLnBrk="0" hangingPunct="1"/>
            <a:r>
              <a:rPr lang="sv-SE" smtClean="0"/>
              <a:t>Nivå tre</a:t>
            </a:r>
          </a:p>
          <a:p>
            <a:pPr lvl="3" eaLnBrk="1" latinLnBrk="0" hangingPunct="1"/>
            <a:r>
              <a:rPr lang="sv-SE" smtClean="0"/>
              <a:t>Nivå fyra</a:t>
            </a:r>
          </a:p>
          <a:p>
            <a:pPr lvl="4" eaLnBrk="1" latinLnBrk="0" hangingPunct="1"/>
            <a:r>
              <a:rPr lang="sv-SE" smtClean="0"/>
              <a:t>Nivå fem</a:t>
            </a:r>
            <a:endParaRPr kumimoji="0" lang="en-US"/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  <p:sp>
        <p:nvSpPr>
          <p:cNvPr id="8" name="Rubrik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Jämförels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sv-SE" smtClean="0"/>
              <a:t>Klicka här för att ändra format på bakgrundstexten</a:t>
            </a:r>
          </a:p>
        </p:txBody>
      </p:sp>
      <p:sp>
        <p:nvSpPr>
          <p:cNvPr id="4" name="Platshållare för tex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sv-SE" smtClean="0"/>
              <a:t>Klicka här för att ändra format på bakgrundstexten</a:t>
            </a:r>
          </a:p>
        </p:txBody>
      </p:sp>
      <p:sp>
        <p:nvSpPr>
          <p:cNvPr id="5" name="Platshållare för innehåll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sv-SE" smtClean="0"/>
              <a:t>Klicka här för att ändra format på bakgrundstexten</a:t>
            </a:r>
          </a:p>
          <a:p>
            <a:pPr lvl="1" eaLnBrk="1" latinLnBrk="0" hangingPunct="1"/>
            <a:r>
              <a:rPr lang="sv-SE" smtClean="0"/>
              <a:t>Nivå två</a:t>
            </a:r>
          </a:p>
          <a:p>
            <a:pPr lvl="2" eaLnBrk="1" latinLnBrk="0" hangingPunct="1"/>
            <a:r>
              <a:rPr lang="sv-SE" smtClean="0"/>
              <a:t>Nivå tre</a:t>
            </a:r>
          </a:p>
          <a:p>
            <a:pPr lvl="3" eaLnBrk="1" latinLnBrk="0" hangingPunct="1"/>
            <a:r>
              <a:rPr lang="sv-SE" smtClean="0"/>
              <a:t>Nivå fyra</a:t>
            </a:r>
          </a:p>
          <a:p>
            <a:pPr lvl="4" eaLnBrk="1" latinLnBrk="0" hangingPunct="1"/>
            <a:r>
              <a:rPr lang="sv-SE" smtClean="0"/>
              <a:t>Nivå fem</a:t>
            </a:r>
            <a:endParaRPr kumimoji="0" lang="en-US"/>
          </a:p>
        </p:txBody>
      </p:sp>
      <p:sp>
        <p:nvSpPr>
          <p:cNvPr id="6" name="Platshållare för innehåll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sv-SE" smtClean="0"/>
              <a:t>Klicka här för att ändra format på bakgrundstexten</a:t>
            </a:r>
          </a:p>
          <a:p>
            <a:pPr lvl="1" eaLnBrk="1" latinLnBrk="0" hangingPunct="1"/>
            <a:r>
              <a:rPr lang="sv-SE" smtClean="0"/>
              <a:t>Nivå två</a:t>
            </a:r>
          </a:p>
          <a:p>
            <a:pPr lvl="2" eaLnBrk="1" latinLnBrk="0" hangingPunct="1"/>
            <a:r>
              <a:rPr lang="sv-SE" smtClean="0"/>
              <a:t>Nivå tre</a:t>
            </a:r>
          </a:p>
          <a:p>
            <a:pPr lvl="3" eaLnBrk="1" latinLnBrk="0" hangingPunct="1"/>
            <a:r>
              <a:rPr lang="sv-SE" smtClean="0"/>
              <a:t>Nivå fyra</a:t>
            </a:r>
          </a:p>
          <a:p>
            <a:pPr lvl="4" eaLnBrk="1" latinLnBrk="0" hangingPunct="1"/>
            <a:r>
              <a:rPr lang="sv-SE" smtClean="0"/>
              <a:t>Nivå fem</a:t>
            </a:r>
            <a:endParaRPr kumimoji="0" lang="en-US"/>
          </a:p>
        </p:txBody>
      </p:sp>
      <p:sp>
        <p:nvSpPr>
          <p:cNvPr id="7" name="Platshållare fö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8" name="Platshållare för sidfo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sv-SE"/>
          </a:p>
        </p:txBody>
      </p:sp>
      <p:sp>
        <p:nvSpPr>
          <p:cNvPr id="9" name="Platshållare för bild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tshållare fö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4" name="Platshållare för sidfot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sv-SE"/>
          </a:p>
        </p:txBody>
      </p:sp>
      <p:sp>
        <p:nvSpPr>
          <p:cNvPr id="5" name="Platshållare för bild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  <p:sp>
        <p:nvSpPr>
          <p:cNvPr id="6" name="Rubrik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3" name="Platshållare för sidfo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sv-SE"/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nehåll med bildtext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sv-SE" smtClean="0"/>
              <a:t>Klicka här för att ändra format på bakgrundstexten</a:t>
            </a:r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sv-SE" smtClean="0"/>
              <a:t>Klicka här för att ändra format på bakgrundstexten</a:t>
            </a:r>
          </a:p>
          <a:p>
            <a:pPr lvl="1" eaLnBrk="1" latinLnBrk="0" hangingPunct="1"/>
            <a:r>
              <a:rPr lang="sv-SE" smtClean="0"/>
              <a:t>Nivå två</a:t>
            </a:r>
          </a:p>
          <a:p>
            <a:pPr lvl="2" eaLnBrk="1" latinLnBrk="0" hangingPunct="1"/>
            <a:r>
              <a:rPr lang="sv-SE" smtClean="0"/>
              <a:t>Nivå tre</a:t>
            </a:r>
          </a:p>
          <a:p>
            <a:pPr lvl="3" eaLnBrk="1" latinLnBrk="0" hangingPunct="1"/>
            <a:r>
              <a:rPr lang="sv-SE" smtClean="0"/>
              <a:t>Nivå fyra</a:t>
            </a:r>
          </a:p>
          <a:p>
            <a:pPr lvl="4" eaLnBrk="1" latinLnBrk="0" hangingPunct="1"/>
            <a:r>
              <a:rPr lang="sv-SE" smtClean="0"/>
              <a:t>Nivå fem</a:t>
            </a:r>
            <a:endParaRPr kumimoji="0" lang="en-US"/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Bild med bildtex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tshållare för tex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sv-SE" smtClean="0"/>
              <a:t>Klicka här för att ändra format på bakgrundstexten</a:t>
            </a:r>
          </a:p>
        </p:txBody>
      </p:sp>
      <p:sp>
        <p:nvSpPr>
          <p:cNvPr id="3" name="Platshållare för bild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sv-SE" smtClean="0"/>
              <a:t>Klicka på ikonen för att lägga till en bild</a:t>
            </a:r>
            <a:endParaRPr kumimoji="0" lang="en-US" dirty="0"/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  <p:sp>
        <p:nvSpPr>
          <p:cNvPr id="8" name="Frihandsfigur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ihandsfigur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ätvinklig triangel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Rak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V-form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V-form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ihandsfigur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ihandsfigur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ätvinklig triangel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Rak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Platshållare för rubrik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sv-SE" smtClean="0"/>
              <a:t>Klicka här för att ändra format</a:t>
            </a:r>
            <a:endParaRPr kumimoji="0" lang="en-US"/>
          </a:p>
        </p:txBody>
      </p:sp>
      <p:sp>
        <p:nvSpPr>
          <p:cNvPr id="30" name="Platshållare för tex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sv-SE" smtClean="0"/>
              <a:t>Klicka här för att ändra format på bakgrundstexten</a:t>
            </a:r>
          </a:p>
          <a:p>
            <a:pPr lvl="1" eaLnBrk="1" latinLnBrk="0" hangingPunct="1"/>
            <a:r>
              <a:rPr kumimoji="0" lang="sv-SE" smtClean="0"/>
              <a:t>Nivå två</a:t>
            </a:r>
          </a:p>
          <a:p>
            <a:pPr lvl="2" eaLnBrk="1" latinLnBrk="0" hangingPunct="1"/>
            <a:r>
              <a:rPr kumimoji="0" lang="sv-SE" smtClean="0"/>
              <a:t>Nivå tre</a:t>
            </a:r>
          </a:p>
          <a:p>
            <a:pPr lvl="3" eaLnBrk="1" latinLnBrk="0" hangingPunct="1"/>
            <a:r>
              <a:rPr kumimoji="0" lang="sv-SE" smtClean="0"/>
              <a:t>Nivå fyra</a:t>
            </a:r>
          </a:p>
          <a:p>
            <a:pPr lvl="4" eaLnBrk="1" latinLnBrk="0" hangingPunct="1"/>
            <a:r>
              <a:rPr kumimoji="0" lang="sv-SE" smtClean="0"/>
              <a:t>Nivå fem</a:t>
            </a:r>
            <a:endParaRPr kumimoji="0" lang="en-US"/>
          </a:p>
        </p:txBody>
      </p:sp>
      <p:sp>
        <p:nvSpPr>
          <p:cNvPr id="10" name="Platshållare för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ADD23A32-3F15-41BB-A0E4-D224BF2F3A9E}" type="datetimeFigureOut">
              <a:rPr lang="sv-SE" smtClean="0"/>
              <a:pPr/>
              <a:t>2012-04-25</a:t>
            </a:fld>
            <a:endParaRPr lang="sv-SE"/>
          </a:p>
        </p:txBody>
      </p:sp>
      <p:sp>
        <p:nvSpPr>
          <p:cNvPr id="22" name="Platshållare för sidfot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sv-SE"/>
          </a:p>
        </p:txBody>
      </p:sp>
      <p:sp>
        <p:nvSpPr>
          <p:cNvPr id="18" name="Platshållare för bildnumm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060AA50B-D0A4-4810-AA55-340B6289F183}" type="slidenum">
              <a:rPr lang="sv-SE" smtClean="0"/>
              <a:pPr/>
              <a:t>‹#›</a:t>
            </a:fld>
            <a:endParaRPr lang="sv-S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sv-SE" sz="4400" dirty="0" smtClean="0"/>
              <a:t>De är ju så bra på </a:t>
            </a:r>
            <a:r>
              <a:rPr lang="sv-SE" sz="4400" dirty="0" err="1" smtClean="0"/>
              <a:t>datan</a:t>
            </a:r>
            <a:r>
              <a:rPr lang="sv-SE" sz="4400" dirty="0" smtClean="0"/>
              <a:t> </a:t>
            </a:r>
            <a:r>
              <a:rPr lang="sv-SE" dirty="0" smtClean="0"/>
              <a:t>…</a:t>
            </a:r>
            <a:endParaRPr lang="sv-SE" dirty="0"/>
          </a:p>
        </p:txBody>
      </p:sp>
      <p:sp>
        <p:nvSpPr>
          <p:cNvPr id="3" name="Underrubrik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v-S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v-SE" dirty="0" smtClean="0"/>
              <a:t>Uppgift: Gå in på Mediearkivet. Sök fram en artikel om en klass på Kärrtorps gymnasium som har studentskiva. Vad heter klassen och i vilken tidning står det ?</a:t>
            </a:r>
          </a:p>
          <a:p>
            <a:endParaRPr lang="sv-SE" dirty="0"/>
          </a:p>
        </p:txBody>
      </p:sp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dirty="0" smtClean="0"/>
              <a:t>Åk 1 söker på nätet</a:t>
            </a:r>
            <a:endParaRPr lang="sv-S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v-SE" dirty="0" smtClean="0"/>
              <a:t>Kärrtorp</a:t>
            </a:r>
          </a:p>
          <a:p>
            <a:r>
              <a:rPr lang="sv-SE" dirty="0" smtClean="0"/>
              <a:t>Kärrtorp gymnasium</a:t>
            </a:r>
          </a:p>
          <a:p>
            <a:r>
              <a:rPr lang="sv-SE" dirty="0" smtClean="0"/>
              <a:t>Kärrtorp(s)gymnasium</a:t>
            </a:r>
          </a:p>
          <a:p>
            <a:r>
              <a:rPr lang="sv-SE" dirty="0" smtClean="0"/>
              <a:t>Studentskiva</a:t>
            </a:r>
          </a:p>
          <a:p>
            <a:r>
              <a:rPr lang="sv-SE" dirty="0" smtClean="0"/>
              <a:t>”Rätt sökning” kärrtorps gymnasium studentskiva ger:</a:t>
            </a:r>
            <a:endParaRPr lang="sv-SE" dirty="0"/>
          </a:p>
        </p:txBody>
      </p:sp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dirty="0" smtClean="0"/>
              <a:t>Hur söker eleverna ?</a:t>
            </a:r>
            <a:endParaRPr lang="sv-SE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0"/>
            <a:ext cx="12192000" cy="9753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v-SE" sz="2000" dirty="0" smtClean="0"/>
              <a:t>Databaser kräver mer exakt sökning än Google.</a:t>
            </a:r>
          </a:p>
          <a:p>
            <a:r>
              <a:rPr lang="sv-SE" sz="2000" dirty="0" smtClean="0"/>
              <a:t>Eleverna behöver lära sig att använda fler sökord och att fundera över alternativ om de inte hittar det de söker.</a:t>
            </a:r>
          </a:p>
          <a:p>
            <a:r>
              <a:rPr lang="sv-SE" sz="2000" dirty="0" smtClean="0"/>
              <a:t>Om eleverna inte direkt hittar det de söker så ger de upp.</a:t>
            </a:r>
          </a:p>
          <a:p>
            <a:r>
              <a:rPr lang="sv-SE" sz="2000" dirty="0" smtClean="0"/>
              <a:t>Detta kräver undervisning och handledning av lärare/ bibliotekarie</a:t>
            </a:r>
            <a:r>
              <a:rPr lang="sv-SE" sz="2000" dirty="0" smtClean="0"/>
              <a:t>.</a:t>
            </a:r>
          </a:p>
          <a:p>
            <a:r>
              <a:rPr lang="sv-SE" sz="2000" dirty="0" smtClean="0"/>
              <a:t>”Hands on” behövs – det räcker inte att bara visa och prata om sökvägar.</a:t>
            </a:r>
          </a:p>
          <a:p>
            <a:r>
              <a:rPr lang="sv-SE" sz="2000" dirty="0" smtClean="0"/>
              <a:t>Responsen ofta positiv när eleverna lärt sig – ska gärna vara i anknytning till </a:t>
            </a:r>
            <a:r>
              <a:rPr lang="sv-SE" sz="2000" smtClean="0"/>
              <a:t>en skoluppgift.</a:t>
            </a:r>
            <a:endParaRPr lang="sv-SE" sz="2000" dirty="0" smtClean="0"/>
          </a:p>
        </p:txBody>
      </p:sp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dirty="0" smtClean="0"/>
              <a:t>Vad är problemet ?</a:t>
            </a:r>
            <a:endParaRPr lang="sv-SE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Galleri">
  <a:themeElements>
    <a:clrScheme name="Galleri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Galleri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Galleri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1092</TotalTime>
  <Words>152</Words>
  <Application>Microsoft Office PowerPoint</Application>
  <PresentationFormat>Bildspel på skärmen (4:3)</PresentationFormat>
  <Paragraphs>16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Bildrubriker</vt:lpstr>
      </vt:variant>
      <vt:variant>
        <vt:i4>5</vt:i4>
      </vt:variant>
    </vt:vector>
  </HeadingPairs>
  <TitlesOfParts>
    <vt:vector size="6" baseType="lpstr">
      <vt:lpstr>Galleri</vt:lpstr>
      <vt:lpstr>De är ju så bra på datan …</vt:lpstr>
      <vt:lpstr>Åk 1 söker på nätet</vt:lpstr>
      <vt:lpstr>Hur söker eleverna ?</vt:lpstr>
      <vt:lpstr>Bild 4</vt:lpstr>
      <vt:lpstr>Vad är problemet ?</vt:lpstr>
    </vt:vector>
  </TitlesOfParts>
  <Company>Windows User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är ju så bra på datan …</dc:title>
  <dc:creator>AA09711</dc:creator>
  <cp:lastModifiedBy>AA09711</cp:lastModifiedBy>
  <cp:revision>15</cp:revision>
  <dcterms:created xsi:type="dcterms:W3CDTF">2012-04-17T09:01:27Z</dcterms:created>
  <dcterms:modified xsi:type="dcterms:W3CDTF">2012-04-25T06:15:44Z</dcterms:modified>
</cp:coreProperties>
</file>

<file path=docProps/thumbnail.jpeg>
</file>